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6"/>
  </p:notesMasterIdLst>
  <p:handoutMasterIdLst>
    <p:handoutMasterId r:id="rId17"/>
  </p:handoutMasterIdLst>
  <p:sldIdLst>
    <p:sldId id="262" r:id="rId5"/>
    <p:sldId id="268" r:id="rId6"/>
    <p:sldId id="269" r:id="rId7"/>
    <p:sldId id="270" r:id="rId8"/>
    <p:sldId id="271" r:id="rId9"/>
    <p:sldId id="265" r:id="rId10"/>
    <p:sldId id="261" r:id="rId11"/>
    <p:sldId id="272" r:id="rId12"/>
    <p:sldId id="273" r:id="rId13"/>
    <p:sldId id="27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87"/>
  </p:normalViewPr>
  <p:slideViewPr>
    <p:cSldViewPr snapToGrid="0" snapToObjects="1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</dgm:pt>
    <dgm:pt modelId="{4AF52931-E4CA-4429-AACB-B8747CDB2409}">
      <dgm:prSet phldrT="[Text]"/>
      <dgm:spPr/>
      <dgm:t>
        <a:bodyPr/>
        <a:lstStyle/>
        <a:p>
          <a:r>
            <a:rPr lang="en-US"/>
            <a:t>Programa</a:t>
          </a:r>
          <a:r>
            <a:rPr lang="en-US" baseline="0"/>
            <a:t> sencillo</a:t>
          </a:r>
          <a:endParaRPr lang="en-US"/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r>
            <a:rPr lang="en-US"/>
            <a:t>Simulación de trayectorias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r>
            <a:rPr lang="en-US"/>
            <a:t>Predicción</a:t>
          </a:r>
          <a:r>
            <a:rPr lang="en-US" baseline="0"/>
            <a:t> de zona de impacto</a:t>
          </a:r>
          <a:endParaRPr lang="en-US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536D0097-A245-4152-8984-CC3ABB7DF273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DB8DBD9D-81A4-425A-BACC-11558B39BA4F}" type="pres">
      <dgm:prSet presAssocID="{4AF52931-E4CA-4429-AACB-B8747CDB2409}" presName="compNode" presStyleCnt="0"/>
      <dgm:spPr/>
    </dgm:pt>
    <dgm:pt modelId="{DE4D0CB4-0619-47EF-A746-365405D39958}" type="pres">
      <dgm:prSet presAssocID="{4AF52931-E4CA-4429-AACB-B8747CDB2409}" presName="bgRect" presStyleLbl="bgShp" presStyleIdx="0" presStyleCnt="3"/>
      <dgm:spPr/>
    </dgm:pt>
    <dgm:pt modelId="{ABC6D826-A6E6-42EC-BF0E-9025B33009B2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E7294FB-7627-4D43-88C1-EE466B3369AD}" type="pres">
      <dgm:prSet presAssocID="{4AF52931-E4CA-4429-AACB-B8747CDB2409}" presName="spaceRect" presStyleCnt="0"/>
      <dgm:spPr/>
    </dgm:pt>
    <dgm:pt modelId="{573FC8C9-03E6-4269-9DB7-824A4479C21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5F2C253B-D9B7-4F6A-BC58-58675D37BE4B}" type="pres">
      <dgm:prSet presAssocID="{D86AF01C-9CBC-41F8-9354-48CD82BDFDC9}" presName="sibTrans" presStyleCnt="0"/>
      <dgm:spPr/>
    </dgm:pt>
    <dgm:pt modelId="{6802359D-3E26-495D-95C0-D50D2FF0A0AB}" type="pres">
      <dgm:prSet presAssocID="{81BEB84D-9A77-49C6-9301-B3359FCAC75F}" presName="compNode" presStyleCnt="0"/>
      <dgm:spPr/>
    </dgm:pt>
    <dgm:pt modelId="{B58CA141-504B-412A-818E-73651C363A3D}" type="pres">
      <dgm:prSet presAssocID="{81BEB84D-9A77-49C6-9301-B3359FCAC75F}" presName="bgRect" presStyleLbl="bgShp" presStyleIdx="1" presStyleCnt="3"/>
      <dgm:spPr/>
    </dgm:pt>
    <dgm:pt modelId="{AFC95015-001F-49EB-8731-0714E310C46E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3d Glasses"/>
        </a:ext>
      </dgm:extLst>
    </dgm:pt>
    <dgm:pt modelId="{D4F75FDB-FBCC-4B87-AABC-5ADBB261BB02}" type="pres">
      <dgm:prSet presAssocID="{81BEB84D-9A77-49C6-9301-B3359FCAC75F}" presName="spaceRect" presStyleCnt="0"/>
      <dgm:spPr/>
    </dgm:pt>
    <dgm:pt modelId="{8C6416B8-BF6E-4B19-A8CD-80E01FEB1ED8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91C06081-CFBE-49AB-AE47-FB2FE4BD1620}" type="pres">
      <dgm:prSet presAssocID="{5D260F18-25D2-4074-87F1-7E78DDA61C58}" presName="sibTrans" presStyleCnt="0"/>
      <dgm:spPr/>
    </dgm:pt>
    <dgm:pt modelId="{780F5C81-E187-46CA-9F2B-7655A74715CA}" type="pres">
      <dgm:prSet presAssocID="{BFF9359E-E9B1-4B73-BACC-2C7988765B16}" presName="compNode" presStyleCnt="0"/>
      <dgm:spPr/>
    </dgm:pt>
    <dgm:pt modelId="{2DD6782C-3741-43AC-8E3F-C7C2A5A092FE}" type="pres">
      <dgm:prSet presAssocID="{BFF9359E-E9B1-4B73-BACC-2C7988765B16}" presName="bgRect" presStyleLbl="bgShp" presStyleIdx="2" presStyleCnt="3"/>
      <dgm:spPr/>
    </dgm:pt>
    <dgm:pt modelId="{22E3D4D5-84E6-41EE-BF94-D56D24841B8B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e"/>
        </a:ext>
      </dgm:extLst>
    </dgm:pt>
    <dgm:pt modelId="{97079802-B104-4A91-9CE1-92B9B5C9364A}" type="pres">
      <dgm:prSet presAssocID="{BFF9359E-E9B1-4B73-BACC-2C7988765B16}" presName="spaceRect" presStyleCnt="0"/>
      <dgm:spPr/>
    </dgm:pt>
    <dgm:pt modelId="{61C9C6B6-F051-4AFC-B696-34674ED32FC0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E42D31-A5CD-4293-9252-02BB7390D545}" type="presOf" srcId="{4AF52931-E4CA-4429-AACB-B8747CDB2409}" destId="{573FC8C9-03E6-4269-9DB7-824A4479C21C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F9899549-F706-4D9A-8D30-CC87785A4BD1}" type="presOf" srcId="{BFF9359E-E9B1-4B73-BACC-2C7988765B16}" destId="{61C9C6B6-F051-4AFC-B696-34674ED32FC0}" srcOrd="0" destOrd="0" presId="urn:microsoft.com/office/officeart/2018/2/layout/IconVerticalSolidList"/>
    <dgm:cxn modelId="{745B6C74-C9FD-47F7-996E-2D57D164A5C8}" type="presOf" srcId="{81BEB84D-9A77-49C6-9301-B3359FCAC75F}" destId="{8C6416B8-BF6E-4B19-A8CD-80E01FEB1ED8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0314A3D2-5E17-48C8-86C5-FD62237EACB0}" type="presOf" srcId="{C7720856-93F0-4CC7-B7FD-2466914A11D4}" destId="{536D0097-A245-4152-8984-CC3ABB7DF273}" srcOrd="0" destOrd="0" presId="urn:microsoft.com/office/officeart/2018/2/layout/IconVerticalSolidList"/>
    <dgm:cxn modelId="{98B89911-E2C3-40B5-8E4D-32E9D5AF57FA}" type="presParOf" srcId="{536D0097-A245-4152-8984-CC3ABB7DF273}" destId="{DB8DBD9D-81A4-425A-BACC-11558B39BA4F}" srcOrd="0" destOrd="0" presId="urn:microsoft.com/office/officeart/2018/2/layout/IconVerticalSolidList"/>
    <dgm:cxn modelId="{AC1D2426-5DFE-4D6E-A87C-447D261455F2}" type="presParOf" srcId="{DB8DBD9D-81A4-425A-BACC-11558B39BA4F}" destId="{DE4D0CB4-0619-47EF-A746-365405D39958}" srcOrd="0" destOrd="0" presId="urn:microsoft.com/office/officeart/2018/2/layout/IconVerticalSolidList"/>
    <dgm:cxn modelId="{1D260F22-1154-411C-BE72-65712F06CB44}" type="presParOf" srcId="{DB8DBD9D-81A4-425A-BACC-11558B39BA4F}" destId="{ABC6D826-A6E6-42EC-BF0E-9025B33009B2}" srcOrd="1" destOrd="0" presId="urn:microsoft.com/office/officeart/2018/2/layout/IconVerticalSolidList"/>
    <dgm:cxn modelId="{851491A2-CC50-4F98-8620-1B16BCAA1E5F}" type="presParOf" srcId="{DB8DBD9D-81A4-425A-BACC-11558B39BA4F}" destId="{3E7294FB-7627-4D43-88C1-EE466B3369AD}" srcOrd="2" destOrd="0" presId="urn:microsoft.com/office/officeart/2018/2/layout/IconVerticalSolidList"/>
    <dgm:cxn modelId="{334AEA8F-9DBB-474B-B77E-C1F08C98FC4E}" type="presParOf" srcId="{DB8DBD9D-81A4-425A-BACC-11558B39BA4F}" destId="{573FC8C9-03E6-4269-9DB7-824A4479C21C}" srcOrd="3" destOrd="0" presId="urn:microsoft.com/office/officeart/2018/2/layout/IconVerticalSolidList"/>
    <dgm:cxn modelId="{254B904F-3F35-42D3-93F4-1CDEA88A8153}" type="presParOf" srcId="{536D0097-A245-4152-8984-CC3ABB7DF273}" destId="{5F2C253B-D9B7-4F6A-BC58-58675D37BE4B}" srcOrd="1" destOrd="0" presId="urn:microsoft.com/office/officeart/2018/2/layout/IconVerticalSolidList"/>
    <dgm:cxn modelId="{EA473A5F-67A7-465E-8AF0-BCC7AA4998D7}" type="presParOf" srcId="{536D0097-A245-4152-8984-CC3ABB7DF273}" destId="{6802359D-3E26-495D-95C0-D50D2FF0A0AB}" srcOrd="2" destOrd="0" presId="urn:microsoft.com/office/officeart/2018/2/layout/IconVerticalSolidList"/>
    <dgm:cxn modelId="{3EA1E20D-3681-4C75-B15D-5D1DD3930DEE}" type="presParOf" srcId="{6802359D-3E26-495D-95C0-D50D2FF0A0AB}" destId="{B58CA141-504B-412A-818E-73651C363A3D}" srcOrd="0" destOrd="0" presId="urn:microsoft.com/office/officeart/2018/2/layout/IconVerticalSolidList"/>
    <dgm:cxn modelId="{FDCE3AB2-924B-400D-A9DE-D08297DAF291}" type="presParOf" srcId="{6802359D-3E26-495D-95C0-D50D2FF0A0AB}" destId="{AFC95015-001F-49EB-8731-0714E310C46E}" srcOrd="1" destOrd="0" presId="urn:microsoft.com/office/officeart/2018/2/layout/IconVerticalSolidList"/>
    <dgm:cxn modelId="{BDA015F8-97AE-48DF-93CC-7552465E4756}" type="presParOf" srcId="{6802359D-3E26-495D-95C0-D50D2FF0A0AB}" destId="{D4F75FDB-FBCC-4B87-AABC-5ADBB261BB02}" srcOrd="2" destOrd="0" presId="urn:microsoft.com/office/officeart/2018/2/layout/IconVerticalSolidList"/>
    <dgm:cxn modelId="{9F0D6FCF-B728-4D45-BA20-DEE7162FFE27}" type="presParOf" srcId="{6802359D-3E26-495D-95C0-D50D2FF0A0AB}" destId="{8C6416B8-BF6E-4B19-A8CD-80E01FEB1ED8}" srcOrd="3" destOrd="0" presId="urn:microsoft.com/office/officeart/2018/2/layout/IconVerticalSolidList"/>
    <dgm:cxn modelId="{473851C0-4FDC-4DB1-8FC0-25AAC7B6CF71}" type="presParOf" srcId="{536D0097-A245-4152-8984-CC3ABB7DF273}" destId="{91C06081-CFBE-49AB-AE47-FB2FE4BD1620}" srcOrd="3" destOrd="0" presId="urn:microsoft.com/office/officeart/2018/2/layout/IconVerticalSolidList"/>
    <dgm:cxn modelId="{9CA6B505-46F0-4253-ADF2-226B921D100B}" type="presParOf" srcId="{536D0097-A245-4152-8984-CC3ABB7DF273}" destId="{780F5C81-E187-46CA-9F2B-7655A74715CA}" srcOrd="4" destOrd="0" presId="urn:microsoft.com/office/officeart/2018/2/layout/IconVerticalSolidList"/>
    <dgm:cxn modelId="{9D4847BD-25B9-4A68-8068-0711BBEAA0D7}" type="presParOf" srcId="{780F5C81-E187-46CA-9F2B-7655A74715CA}" destId="{2DD6782C-3741-43AC-8E3F-C7C2A5A092FE}" srcOrd="0" destOrd="0" presId="urn:microsoft.com/office/officeart/2018/2/layout/IconVerticalSolidList"/>
    <dgm:cxn modelId="{59281DA9-0529-406E-9193-EE63F35ED646}" type="presParOf" srcId="{780F5C81-E187-46CA-9F2B-7655A74715CA}" destId="{22E3D4D5-84E6-41EE-BF94-D56D24841B8B}" srcOrd="1" destOrd="0" presId="urn:microsoft.com/office/officeart/2018/2/layout/IconVerticalSolidList"/>
    <dgm:cxn modelId="{A8B9FF69-B1EC-4F7B-AF3A-3114F1BD1D77}" type="presParOf" srcId="{780F5C81-E187-46CA-9F2B-7655A74715CA}" destId="{97079802-B104-4A91-9CE1-92B9B5C9364A}" srcOrd="2" destOrd="0" presId="urn:microsoft.com/office/officeart/2018/2/layout/IconVerticalSolidList"/>
    <dgm:cxn modelId="{B7EF2B86-7E13-4C54-9A10-7AF5ADA58315}" type="presParOf" srcId="{780F5C81-E187-46CA-9F2B-7655A74715CA}" destId="{61C9C6B6-F051-4AFC-B696-34674ED32F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/>
            <a:t>Lees el marco teórico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2000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/>
            <a:t>Ajustas</a:t>
          </a:r>
          <a:r>
            <a:rPr lang="en-US" baseline="0"/>
            <a:t> los valores en los sliders</a:t>
          </a:r>
          <a:endParaRPr lang="en-US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2000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/>
            <a:t>Decides el tipo de proyectil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2000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 anchor="ctr"/>
        <a:lstStyle/>
        <a:p>
          <a:r>
            <a:rPr lang="en-US"/>
            <a:t>¡Ves</a:t>
          </a:r>
          <a:r>
            <a:rPr lang="en-US" baseline="0"/>
            <a:t> las visualizaciones!</a:t>
          </a:r>
          <a:endParaRPr lang="en-US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sz="200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125E1109-5C53-4858-8460-AEEB75FF89C8}" type="pres">
      <dgm:prSet presAssocID="{D4503D04-C97E-4622-AE07-D0307CB3B4CA}" presName="outerComposite" presStyleCnt="0">
        <dgm:presLayoutVars>
          <dgm:chMax val="5"/>
          <dgm:dir/>
          <dgm:resizeHandles val="exact"/>
        </dgm:presLayoutVars>
      </dgm:prSet>
      <dgm:spPr/>
    </dgm:pt>
    <dgm:pt modelId="{097B05B3-BBC5-4054-97DD-D7A399012C65}" type="pres">
      <dgm:prSet presAssocID="{D4503D04-C97E-4622-AE07-D0307CB3B4CA}" presName="dummyMaxCanvas" presStyleCnt="0">
        <dgm:presLayoutVars/>
      </dgm:prSet>
      <dgm:spPr/>
    </dgm:pt>
    <dgm:pt modelId="{948C2817-A5AA-438B-B8FA-60FCFB78B534}" type="pres">
      <dgm:prSet presAssocID="{D4503D04-C97E-4622-AE07-D0307CB3B4CA}" presName="FourNodes_1" presStyleLbl="node1" presStyleIdx="0" presStyleCnt="4">
        <dgm:presLayoutVars>
          <dgm:bulletEnabled val="1"/>
        </dgm:presLayoutVars>
      </dgm:prSet>
      <dgm:spPr/>
    </dgm:pt>
    <dgm:pt modelId="{0B3DB893-5D57-4D39-8B3D-ACD0BC32B8B7}" type="pres">
      <dgm:prSet presAssocID="{D4503D04-C97E-4622-AE07-D0307CB3B4CA}" presName="FourNodes_2" presStyleLbl="node1" presStyleIdx="1" presStyleCnt="4">
        <dgm:presLayoutVars>
          <dgm:bulletEnabled val="1"/>
        </dgm:presLayoutVars>
      </dgm:prSet>
      <dgm:spPr/>
    </dgm:pt>
    <dgm:pt modelId="{A02CA484-5604-4B45-AA12-F29DB28D2841}" type="pres">
      <dgm:prSet presAssocID="{D4503D04-C97E-4622-AE07-D0307CB3B4CA}" presName="FourNodes_3" presStyleLbl="node1" presStyleIdx="2" presStyleCnt="4">
        <dgm:presLayoutVars>
          <dgm:bulletEnabled val="1"/>
        </dgm:presLayoutVars>
      </dgm:prSet>
      <dgm:spPr/>
    </dgm:pt>
    <dgm:pt modelId="{A2A14FC4-E7B7-44D9-8FBB-B86A14121F64}" type="pres">
      <dgm:prSet presAssocID="{D4503D04-C97E-4622-AE07-D0307CB3B4CA}" presName="FourNodes_4" presStyleLbl="node1" presStyleIdx="3" presStyleCnt="4">
        <dgm:presLayoutVars>
          <dgm:bulletEnabled val="1"/>
        </dgm:presLayoutVars>
      </dgm:prSet>
      <dgm:spPr/>
    </dgm:pt>
    <dgm:pt modelId="{E35145F5-99E0-4C35-B21D-BD6B3DCFAD7D}" type="pres">
      <dgm:prSet presAssocID="{D4503D04-C97E-4622-AE07-D0307CB3B4CA}" presName="FourConn_1-2" presStyleLbl="fgAccFollowNode1" presStyleIdx="0" presStyleCnt="3">
        <dgm:presLayoutVars>
          <dgm:bulletEnabled val="1"/>
        </dgm:presLayoutVars>
      </dgm:prSet>
      <dgm:spPr/>
    </dgm:pt>
    <dgm:pt modelId="{F5C769B3-1B7A-4843-9429-7BDEAAE86055}" type="pres">
      <dgm:prSet presAssocID="{D4503D04-C97E-4622-AE07-D0307CB3B4CA}" presName="FourConn_2-3" presStyleLbl="fgAccFollowNode1" presStyleIdx="1" presStyleCnt="3">
        <dgm:presLayoutVars>
          <dgm:bulletEnabled val="1"/>
        </dgm:presLayoutVars>
      </dgm:prSet>
      <dgm:spPr/>
    </dgm:pt>
    <dgm:pt modelId="{C8693C48-650B-45D3-9EFF-E4A20298664F}" type="pres">
      <dgm:prSet presAssocID="{D4503D04-C97E-4622-AE07-D0307CB3B4CA}" presName="FourConn_3-4" presStyleLbl="fgAccFollowNode1" presStyleIdx="2" presStyleCnt="3">
        <dgm:presLayoutVars>
          <dgm:bulletEnabled val="1"/>
        </dgm:presLayoutVars>
      </dgm:prSet>
      <dgm:spPr/>
    </dgm:pt>
    <dgm:pt modelId="{AFC56348-5029-4313-9CEA-226A0A27A55C}" type="pres">
      <dgm:prSet presAssocID="{D4503D04-C97E-4622-AE07-D0307CB3B4CA}" presName="FourNodes_1_text" presStyleLbl="node1" presStyleIdx="3" presStyleCnt="4">
        <dgm:presLayoutVars>
          <dgm:bulletEnabled val="1"/>
        </dgm:presLayoutVars>
      </dgm:prSet>
      <dgm:spPr/>
    </dgm:pt>
    <dgm:pt modelId="{3871DECE-233F-4B33-880E-9B82517181BB}" type="pres">
      <dgm:prSet presAssocID="{D4503D04-C97E-4622-AE07-D0307CB3B4CA}" presName="FourNodes_2_text" presStyleLbl="node1" presStyleIdx="3" presStyleCnt="4">
        <dgm:presLayoutVars>
          <dgm:bulletEnabled val="1"/>
        </dgm:presLayoutVars>
      </dgm:prSet>
      <dgm:spPr/>
    </dgm:pt>
    <dgm:pt modelId="{ECEB2ECD-8373-44B1-991C-B2D50D55342F}" type="pres">
      <dgm:prSet presAssocID="{D4503D04-C97E-4622-AE07-D0307CB3B4CA}" presName="FourNodes_3_text" presStyleLbl="node1" presStyleIdx="3" presStyleCnt="4">
        <dgm:presLayoutVars>
          <dgm:bulletEnabled val="1"/>
        </dgm:presLayoutVars>
      </dgm:prSet>
      <dgm:spPr/>
    </dgm:pt>
    <dgm:pt modelId="{73D97064-74FD-4B5C-A229-46988ACCA90D}" type="pres">
      <dgm:prSet presAssocID="{D4503D04-C97E-4622-AE07-D0307CB3B4C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AB0BC13-DAE0-4BD4-B364-CD675FCEE8A5}" type="presOf" srcId="{93A6A030-ABAB-4EFA-B539-0FDB3E07C1EF}" destId="{A02CA484-5604-4B45-AA12-F29DB28D2841}" srcOrd="0" destOrd="0" presId="urn:microsoft.com/office/officeart/2005/8/layout/vProcess5"/>
    <dgm:cxn modelId="{F4B2971A-7E48-4B63-A981-27E0D2A0B4D3}" type="presOf" srcId="{76D56F19-2708-49DB-8F92-D8AC45F23A9A}" destId="{73D97064-74FD-4B5C-A229-46988ACCA90D}" srcOrd="1" destOrd="0" presId="urn:microsoft.com/office/officeart/2005/8/layout/vProcess5"/>
    <dgm:cxn modelId="{3D4E642F-5149-42EF-9CF1-0362DF27CADA}" type="presOf" srcId="{76D56F19-2708-49DB-8F92-D8AC45F23A9A}" destId="{A2A14FC4-E7B7-44D9-8FBB-B86A14121F64}" srcOrd="0" destOrd="0" presId="urn:microsoft.com/office/officeart/2005/8/layout/vProcess5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76ADD62-A42F-4366-B29F-DFDA2739D613}" type="presOf" srcId="{BFE0749E-E343-4A6F-BD09-2810EE6B4BD7}" destId="{C8693C48-650B-45D3-9EFF-E4A20298664F}" srcOrd="0" destOrd="0" presId="urn:microsoft.com/office/officeart/2005/8/layout/vProcess5"/>
    <dgm:cxn modelId="{1C28E845-AB62-4912-A3CB-DE69D640B9A9}" type="presOf" srcId="{4E8D2E69-0173-4BD3-B96A-7A9C5DD12B47}" destId="{3871DECE-233F-4B33-880E-9B82517181BB}" srcOrd="1" destOrd="0" presId="urn:microsoft.com/office/officeart/2005/8/layout/vProcess5"/>
    <dgm:cxn modelId="{397BED66-6C32-4A5C-A3C9-E6C6978791F0}" type="presOf" srcId="{808B76D0-8EC7-469A-93AC-7A6017188A9D}" destId="{E35145F5-99E0-4C35-B21D-BD6B3DCFAD7D}" srcOrd="0" destOrd="0" presId="urn:microsoft.com/office/officeart/2005/8/layout/vProcess5"/>
    <dgm:cxn modelId="{B83FDB4C-689B-4B89-AB24-1D3934E2C80F}" type="presOf" srcId="{D4503D04-C97E-4622-AE07-D0307CB3B4CA}" destId="{125E1109-5C53-4858-8460-AEEB75FF89C8}" srcOrd="0" destOrd="0" presId="urn:microsoft.com/office/officeart/2005/8/layout/vProcess5"/>
    <dgm:cxn modelId="{A69D1A6F-55EF-4E6D-8BE7-131A4652030F}" type="presOf" srcId="{AAC263CB-8256-4B03-92FE-1622698FB3E9}" destId="{948C2817-A5AA-438B-B8FA-60FCFB78B534}" srcOrd="0" destOrd="0" presId="urn:microsoft.com/office/officeart/2005/8/layout/vProcess5"/>
    <dgm:cxn modelId="{AC041777-B9E7-4B3A-83A4-7A360A9E1971}" type="presOf" srcId="{AAC263CB-8256-4B03-92FE-1622698FB3E9}" destId="{AFC56348-5029-4313-9CEA-226A0A27A55C}" srcOrd="1" destOrd="0" presId="urn:microsoft.com/office/officeart/2005/8/layout/vProcess5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75C46496-3A2F-4498-ACC6-ECA4A0324D6A}" type="presOf" srcId="{4E8D2E69-0173-4BD3-B96A-7A9C5DD12B47}" destId="{0B3DB893-5D57-4D39-8B3D-ACD0BC32B8B7}" srcOrd="0" destOrd="0" presId="urn:microsoft.com/office/officeart/2005/8/layout/vProcess5"/>
    <dgm:cxn modelId="{358CBCA8-E67F-4562-9C3C-F9DDCB762FD2}" type="presOf" srcId="{FEF1E80E-8A9E-4B0A-817C-2A4CFDCF3FB2}" destId="{F5C769B3-1B7A-4843-9429-7BDEAAE86055}" srcOrd="0" destOrd="0" presId="urn:microsoft.com/office/officeart/2005/8/layout/vProcess5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8167CF0-79EE-4AEC-BF60-3E3898C59EFD}" type="presOf" srcId="{93A6A030-ABAB-4EFA-B539-0FDB3E07C1EF}" destId="{ECEB2ECD-8373-44B1-991C-B2D50D55342F}" srcOrd="1" destOrd="0" presId="urn:microsoft.com/office/officeart/2005/8/layout/vProcess5"/>
    <dgm:cxn modelId="{22DAE9E1-F403-4A1D-A200-9984512BCF0F}" type="presParOf" srcId="{125E1109-5C53-4858-8460-AEEB75FF89C8}" destId="{097B05B3-BBC5-4054-97DD-D7A399012C65}" srcOrd="0" destOrd="0" presId="urn:microsoft.com/office/officeart/2005/8/layout/vProcess5"/>
    <dgm:cxn modelId="{0963A97C-51DE-4EEB-B541-CF4D3AC0F409}" type="presParOf" srcId="{125E1109-5C53-4858-8460-AEEB75FF89C8}" destId="{948C2817-A5AA-438B-B8FA-60FCFB78B534}" srcOrd="1" destOrd="0" presId="urn:microsoft.com/office/officeart/2005/8/layout/vProcess5"/>
    <dgm:cxn modelId="{E3943D6F-0FE4-4FAD-AB04-56EDBAD620D8}" type="presParOf" srcId="{125E1109-5C53-4858-8460-AEEB75FF89C8}" destId="{0B3DB893-5D57-4D39-8B3D-ACD0BC32B8B7}" srcOrd="2" destOrd="0" presId="urn:microsoft.com/office/officeart/2005/8/layout/vProcess5"/>
    <dgm:cxn modelId="{4B37CBCC-9AE0-4992-BC99-29D02A6E4E7B}" type="presParOf" srcId="{125E1109-5C53-4858-8460-AEEB75FF89C8}" destId="{A02CA484-5604-4B45-AA12-F29DB28D2841}" srcOrd="3" destOrd="0" presId="urn:microsoft.com/office/officeart/2005/8/layout/vProcess5"/>
    <dgm:cxn modelId="{5BFE860D-F62F-4D56-A2D3-4823507977CE}" type="presParOf" srcId="{125E1109-5C53-4858-8460-AEEB75FF89C8}" destId="{A2A14FC4-E7B7-44D9-8FBB-B86A14121F64}" srcOrd="4" destOrd="0" presId="urn:microsoft.com/office/officeart/2005/8/layout/vProcess5"/>
    <dgm:cxn modelId="{AD3534C1-8C3B-4D53-BCBA-ADAA0A8092D2}" type="presParOf" srcId="{125E1109-5C53-4858-8460-AEEB75FF89C8}" destId="{E35145F5-99E0-4C35-B21D-BD6B3DCFAD7D}" srcOrd="5" destOrd="0" presId="urn:microsoft.com/office/officeart/2005/8/layout/vProcess5"/>
    <dgm:cxn modelId="{1877BAD1-56B3-4501-87DF-BB45D2712534}" type="presParOf" srcId="{125E1109-5C53-4858-8460-AEEB75FF89C8}" destId="{F5C769B3-1B7A-4843-9429-7BDEAAE86055}" srcOrd="6" destOrd="0" presId="urn:microsoft.com/office/officeart/2005/8/layout/vProcess5"/>
    <dgm:cxn modelId="{4AEF2E00-021A-4C3B-AB45-68439AE53EB4}" type="presParOf" srcId="{125E1109-5C53-4858-8460-AEEB75FF89C8}" destId="{C8693C48-650B-45D3-9EFF-E4A20298664F}" srcOrd="7" destOrd="0" presId="urn:microsoft.com/office/officeart/2005/8/layout/vProcess5"/>
    <dgm:cxn modelId="{8A8AFBC6-EA08-4FEC-857B-2EA2D411BFB9}" type="presParOf" srcId="{125E1109-5C53-4858-8460-AEEB75FF89C8}" destId="{AFC56348-5029-4313-9CEA-226A0A27A55C}" srcOrd="8" destOrd="0" presId="urn:microsoft.com/office/officeart/2005/8/layout/vProcess5"/>
    <dgm:cxn modelId="{2C1FF774-850A-4BD9-969D-35A01C2CA262}" type="presParOf" srcId="{125E1109-5C53-4858-8460-AEEB75FF89C8}" destId="{3871DECE-233F-4B33-880E-9B82517181BB}" srcOrd="9" destOrd="0" presId="urn:microsoft.com/office/officeart/2005/8/layout/vProcess5"/>
    <dgm:cxn modelId="{93A6C3DA-0672-43F4-8F29-21BB456CF3A7}" type="presParOf" srcId="{125E1109-5C53-4858-8460-AEEB75FF89C8}" destId="{ECEB2ECD-8373-44B1-991C-B2D50D55342F}" srcOrd="10" destOrd="0" presId="urn:microsoft.com/office/officeart/2005/8/layout/vProcess5"/>
    <dgm:cxn modelId="{1BFCB947-3A84-4AB4-8BBB-77ED2EE196A9}" type="presParOf" srcId="{125E1109-5C53-4858-8460-AEEB75FF89C8}" destId="{73D97064-74FD-4B5C-A229-46988ACCA90D}" srcOrd="11" destOrd="0" presId="urn:microsoft.com/office/officeart/2005/8/layout/vProcess5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0797D4-294D-4B18-9963-CA12EBF55BD4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97D61D-8033-4042-8115-379A3010EABF}">
      <dgm:prSet/>
      <dgm:spPr/>
      <dgm:t>
        <a:bodyPr/>
        <a:lstStyle/>
        <a:p>
          <a:r>
            <a:rPr lang="en-US" dirty="0"/>
            <a:t>La Resistencia del </a:t>
          </a:r>
          <a:r>
            <a:rPr lang="en-US" dirty="0" err="1"/>
            <a:t>aire</a:t>
          </a:r>
          <a:r>
            <a:rPr lang="en-US" dirty="0"/>
            <a:t> </a:t>
          </a:r>
          <a:r>
            <a:rPr lang="en-US" dirty="0" err="1"/>
            <a:t>limita</a:t>
          </a:r>
          <a:r>
            <a:rPr lang="en-US" dirty="0"/>
            <a:t> </a:t>
          </a:r>
          <a:r>
            <a:rPr lang="en-US" dirty="0" err="1"/>
            <a:t>considerablemente</a:t>
          </a:r>
          <a:r>
            <a:rPr lang="en-US" dirty="0"/>
            <a:t> el </a:t>
          </a:r>
          <a:r>
            <a:rPr lang="en-US" dirty="0" err="1"/>
            <a:t>alcance</a:t>
          </a:r>
          <a:r>
            <a:rPr lang="en-US" dirty="0"/>
            <a:t> de un </a:t>
          </a:r>
          <a:r>
            <a:rPr lang="en-US" dirty="0" err="1"/>
            <a:t>proyectil</a:t>
          </a:r>
          <a:r>
            <a:rPr lang="en-US" dirty="0"/>
            <a:t>.</a:t>
          </a:r>
        </a:p>
      </dgm:t>
    </dgm:pt>
    <dgm:pt modelId="{83FA8EA0-E632-41AC-91BC-CE92B890B5D9}" type="parTrans" cxnId="{EDA3D050-6509-4842-83CE-4FDB14A72C70}">
      <dgm:prSet/>
      <dgm:spPr/>
      <dgm:t>
        <a:bodyPr/>
        <a:lstStyle/>
        <a:p>
          <a:endParaRPr lang="en-US"/>
        </a:p>
      </dgm:t>
    </dgm:pt>
    <dgm:pt modelId="{5E0E7058-79FC-4523-9E3D-48DFB986ABD0}" type="sibTrans" cxnId="{EDA3D050-6509-4842-83CE-4FDB14A72C7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59A9F8D-2505-4066-BB76-732083736BB1}">
      <dgm:prSet/>
      <dgm:spPr/>
      <dgm:t>
        <a:bodyPr/>
        <a:lstStyle/>
        <a:p>
          <a:r>
            <a:rPr lang="en-US"/>
            <a:t>El tiempo de vuelo es mayor gracias a la Resistencia del aire.</a:t>
          </a:r>
        </a:p>
      </dgm:t>
    </dgm:pt>
    <dgm:pt modelId="{19E87109-AA29-4B2A-A3C8-73C7ECCD2F16}" type="parTrans" cxnId="{0D3477AE-65C1-4A69-B59D-B65B5C7B2055}">
      <dgm:prSet/>
      <dgm:spPr/>
      <dgm:t>
        <a:bodyPr/>
        <a:lstStyle/>
        <a:p>
          <a:endParaRPr lang="en-US"/>
        </a:p>
      </dgm:t>
    </dgm:pt>
    <dgm:pt modelId="{925869EC-0303-4EAA-BA6A-8428E0FB1E82}" type="sibTrans" cxnId="{0D3477AE-65C1-4A69-B59D-B65B5C7B205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54EDB09-F7FA-4176-A06C-26740C7809AB}">
      <dgm:prSet/>
      <dgm:spPr/>
      <dgm:t>
        <a:bodyPr/>
        <a:lstStyle/>
        <a:p>
          <a:r>
            <a:rPr lang="en-US"/>
            <a:t>La Resistencia del aire es responsable de generar una velocidad terminal.</a:t>
          </a:r>
        </a:p>
      </dgm:t>
    </dgm:pt>
    <dgm:pt modelId="{85888E6B-2B63-4B14-8D9A-D2070FAE5BD2}" type="parTrans" cxnId="{911DEDE6-2FD3-4E6C-9BA2-788B1A4B8705}">
      <dgm:prSet/>
      <dgm:spPr/>
      <dgm:t>
        <a:bodyPr/>
        <a:lstStyle/>
        <a:p>
          <a:endParaRPr lang="en-US"/>
        </a:p>
      </dgm:t>
    </dgm:pt>
    <dgm:pt modelId="{831B1B61-F687-4D32-B631-6DDA4C1F504D}" type="sibTrans" cxnId="{911DEDE6-2FD3-4E6C-9BA2-788B1A4B8705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327E65F-9F92-4E62-AC24-EE4C7C9E5195}" type="pres">
      <dgm:prSet presAssocID="{3D0797D4-294D-4B18-9963-CA12EBF55BD4}" presName="Name0" presStyleCnt="0">
        <dgm:presLayoutVars>
          <dgm:animLvl val="lvl"/>
          <dgm:resizeHandles val="exact"/>
        </dgm:presLayoutVars>
      </dgm:prSet>
      <dgm:spPr/>
    </dgm:pt>
    <dgm:pt modelId="{61BE55FD-AB69-4C31-BCD1-9684264744B5}" type="pres">
      <dgm:prSet presAssocID="{9C97D61D-8033-4042-8115-379A3010EABF}" presName="compositeNode" presStyleCnt="0">
        <dgm:presLayoutVars>
          <dgm:bulletEnabled val="1"/>
        </dgm:presLayoutVars>
      </dgm:prSet>
      <dgm:spPr/>
    </dgm:pt>
    <dgm:pt modelId="{36298C76-6984-404D-BA4E-0C8388661EE7}" type="pres">
      <dgm:prSet presAssocID="{9C97D61D-8033-4042-8115-379A3010EABF}" presName="bgRect" presStyleLbl="alignNode1" presStyleIdx="0" presStyleCnt="3"/>
      <dgm:spPr/>
    </dgm:pt>
    <dgm:pt modelId="{5E958D3C-A32D-4F87-B25E-EB24C36D51BF}" type="pres">
      <dgm:prSet presAssocID="{5E0E7058-79FC-4523-9E3D-48DFB986ABD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71203114-BD05-47BE-BB5A-3F88A9368CD3}" type="pres">
      <dgm:prSet presAssocID="{9C97D61D-8033-4042-8115-379A3010EABF}" presName="nodeRect" presStyleLbl="alignNode1" presStyleIdx="0" presStyleCnt="3">
        <dgm:presLayoutVars>
          <dgm:bulletEnabled val="1"/>
        </dgm:presLayoutVars>
      </dgm:prSet>
      <dgm:spPr/>
    </dgm:pt>
    <dgm:pt modelId="{5CEAB895-38B6-44A2-BDD5-C55D6605B7DD}" type="pres">
      <dgm:prSet presAssocID="{5E0E7058-79FC-4523-9E3D-48DFB986ABD0}" presName="sibTrans" presStyleCnt="0"/>
      <dgm:spPr/>
    </dgm:pt>
    <dgm:pt modelId="{61324B21-35FB-475C-BB12-158E527FF0FE}" type="pres">
      <dgm:prSet presAssocID="{C59A9F8D-2505-4066-BB76-732083736BB1}" presName="compositeNode" presStyleCnt="0">
        <dgm:presLayoutVars>
          <dgm:bulletEnabled val="1"/>
        </dgm:presLayoutVars>
      </dgm:prSet>
      <dgm:spPr/>
    </dgm:pt>
    <dgm:pt modelId="{8EAEB903-DFC3-428C-9736-1D2BBFBD26CE}" type="pres">
      <dgm:prSet presAssocID="{C59A9F8D-2505-4066-BB76-732083736BB1}" presName="bgRect" presStyleLbl="alignNode1" presStyleIdx="1" presStyleCnt="3"/>
      <dgm:spPr/>
    </dgm:pt>
    <dgm:pt modelId="{9E2A9061-14D2-470A-B8B6-4A5FBB4A2DA4}" type="pres">
      <dgm:prSet presAssocID="{925869EC-0303-4EAA-BA6A-8428E0FB1E82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1262643B-A4D1-4D22-B471-B62C475F53F1}" type="pres">
      <dgm:prSet presAssocID="{C59A9F8D-2505-4066-BB76-732083736BB1}" presName="nodeRect" presStyleLbl="alignNode1" presStyleIdx="1" presStyleCnt="3">
        <dgm:presLayoutVars>
          <dgm:bulletEnabled val="1"/>
        </dgm:presLayoutVars>
      </dgm:prSet>
      <dgm:spPr/>
    </dgm:pt>
    <dgm:pt modelId="{AA6EE672-68F8-4260-92F4-FDF385FF6B8B}" type="pres">
      <dgm:prSet presAssocID="{925869EC-0303-4EAA-BA6A-8428E0FB1E82}" presName="sibTrans" presStyleCnt="0"/>
      <dgm:spPr/>
    </dgm:pt>
    <dgm:pt modelId="{E242EA20-AFA3-4E47-9DD2-F71EDD7B7D88}" type="pres">
      <dgm:prSet presAssocID="{A54EDB09-F7FA-4176-A06C-26740C7809AB}" presName="compositeNode" presStyleCnt="0">
        <dgm:presLayoutVars>
          <dgm:bulletEnabled val="1"/>
        </dgm:presLayoutVars>
      </dgm:prSet>
      <dgm:spPr/>
    </dgm:pt>
    <dgm:pt modelId="{6614094C-7717-4841-974D-0F3856F1E1EE}" type="pres">
      <dgm:prSet presAssocID="{A54EDB09-F7FA-4176-A06C-26740C7809AB}" presName="bgRect" presStyleLbl="alignNode1" presStyleIdx="2" presStyleCnt="3"/>
      <dgm:spPr/>
    </dgm:pt>
    <dgm:pt modelId="{13F6B06C-1A38-4F6F-B7ED-2DC0C16859FD}" type="pres">
      <dgm:prSet presAssocID="{831B1B61-F687-4D32-B631-6DDA4C1F504D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FBDC6E15-9771-499E-B98D-7479D98597C1}" type="pres">
      <dgm:prSet presAssocID="{A54EDB09-F7FA-4176-A06C-26740C7809A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4E31A06-D15F-4998-9ADE-0AF34983255E}" type="presOf" srcId="{C59A9F8D-2505-4066-BB76-732083736BB1}" destId="{1262643B-A4D1-4D22-B471-B62C475F53F1}" srcOrd="1" destOrd="0" presId="urn:microsoft.com/office/officeart/2016/7/layout/LinearBlockProcessNumbered"/>
    <dgm:cxn modelId="{74C87B07-F31E-4846-9993-D5FDD2ED2F5F}" type="presOf" srcId="{9C97D61D-8033-4042-8115-379A3010EABF}" destId="{71203114-BD05-47BE-BB5A-3F88A9368CD3}" srcOrd="1" destOrd="0" presId="urn:microsoft.com/office/officeart/2016/7/layout/LinearBlockProcessNumbered"/>
    <dgm:cxn modelId="{083D9F1C-060A-41A6-B8CB-B0C6A4CD5226}" type="presOf" srcId="{925869EC-0303-4EAA-BA6A-8428E0FB1E82}" destId="{9E2A9061-14D2-470A-B8B6-4A5FBB4A2DA4}" srcOrd="0" destOrd="0" presId="urn:microsoft.com/office/officeart/2016/7/layout/LinearBlockProcessNumbered"/>
    <dgm:cxn modelId="{E9E11036-254F-46C2-88F5-76477E3E222D}" type="presOf" srcId="{3D0797D4-294D-4B18-9963-CA12EBF55BD4}" destId="{D327E65F-9F92-4E62-AC24-EE4C7C9E5195}" srcOrd="0" destOrd="0" presId="urn:microsoft.com/office/officeart/2016/7/layout/LinearBlockProcessNumbered"/>
    <dgm:cxn modelId="{EDA3D050-6509-4842-83CE-4FDB14A72C70}" srcId="{3D0797D4-294D-4B18-9963-CA12EBF55BD4}" destId="{9C97D61D-8033-4042-8115-379A3010EABF}" srcOrd="0" destOrd="0" parTransId="{83FA8EA0-E632-41AC-91BC-CE92B890B5D9}" sibTransId="{5E0E7058-79FC-4523-9E3D-48DFB986ABD0}"/>
    <dgm:cxn modelId="{5B4B2A74-31C6-4956-B99F-21D881C1D1C7}" type="presOf" srcId="{5E0E7058-79FC-4523-9E3D-48DFB986ABD0}" destId="{5E958D3C-A32D-4F87-B25E-EB24C36D51BF}" srcOrd="0" destOrd="0" presId="urn:microsoft.com/office/officeart/2016/7/layout/LinearBlockProcessNumbered"/>
    <dgm:cxn modelId="{6B53E475-8592-4513-99E8-A949E8DD9062}" type="presOf" srcId="{9C97D61D-8033-4042-8115-379A3010EABF}" destId="{36298C76-6984-404D-BA4E-0C8388661EE7}" srcOrd="0" destOrd="0" presId="urn:microsoft.com/office/officeart/2016/7/layout/LinearBlockProcessNumbered"/>
    <dgm:cxn modelId="{52B40D81-4206-4633-B08F-3F495C844104}" type="presOf" srcId="{A54EDB09-F7FA-4176-A06C-26740C7809AB}" destId="{FBDC6E15-9771-499E-B98D-7479D98597C1}" srcOrd="1" destOrd="0" presId="urn:microsoft.com/office/officeart/2016/7/layout/LinearBlockProcessNumbered"/>
    <dgm:cxn modelId="{0D3477AE-65C1-4A69-B59D-B65B5C7B2055}" srcId="{3D0797D4-294D-4B18-9963-CA12EBF55BD4}" destId="{C59A9F8D-2505-4066-BB76-732083736BB1}" srcOrd="1" destOrd="0" parTransId="{19E87109-AA29-4B2A-A3C8-73C7ECCD2F16}" sibTransId="{925869EC-0303-4EAA-BA6A-8428E0FB1E82}"/>
    <dgm:cxn modelId="{17BE02B7-4D06-4AED-980A-FCEE60D2000A}" type="presOf" srcId="{831B1B61-F687-4D32-B631-6DDA4C1F504D}" destId="{13F6B06C-1A38-4F6F-B7ED-2DC0C16859FD}" srcOrd="0" destOrd="0" presId="urn:microsoft.com/office/officeart/2016/7/layout/LinearBlockProcessNumbered"/>
    <dgm:cxn modelId="{911DEDE6-2FD3-4E6C-9BA2-788B1A4B8705}" srcId="{3D0797D4-294D-4B18-9963-CA12EBF55BD4}" destId="{A54EDB09-F7FA-4176-A06C-26740C7809AB}" srcOrd="2" destOrd="0" parTransId="{85888E6B-2B63-4B14-8D9A-D2070FAE5BD2}" sibTransId="{831B1B61-F687-4D32-B631-6DDA4C1F504D}"/>
    <dgm:cxn modelId="{AD7501F0-EE05-4199-82B5-6796A1590BA2}" type="presOf" srcId="{A54EDB09-F7FA-4176-A06C-26740C7809AB}" destId="{6614094C-7717-4841-974D-0F3856F1E1EE}" srcOrd="0" destOrd="0" presId="urn:microsoft.com/office/officeart/2016/7/layout/LinearBlockProcessNumbered"/>
    <dgm:cxn modelId="{BB2628F5-6360-4FC4-AC49-5F2830342D98}" type="presOf" srcId="{C59A9F8D-2505-4066-BB76-732083736BB1}" destId="{8EAEB903-DFC3-428C-9736-1D2BBFBD26CE}" srcOrd="0" destOrd="0" presId="urn:microsoft.com/office/officeart/2016/7/layout/LinearBlockProcessNumbered"/>
    <dgm:cxn modelId="{C8BE3633-EA8C-49CA-A5DD-78F0E8891A58}" type="presParOf" srcId="{D327E65F-9F92-4E62-AC24-EE4C7C9E5195}" destId="{61BE55FD-AB69-4C31-BCD1-9684264744B5}" srcOrd="0" destOrd="0" presId="urn:microsoft.com/office/officeart/2016/7/layout/LinearBlockProcessNumbered"/>
    <dgm:cxn modelId="{CAA90A21-19DF-4A53-B653-848DE77D3598}" type="presParOf" srcId="{61BE55FD-AB69-4C31-BCD1-9684264744B5}" destId="{36298C76-6984-404D-BA4E-0C8388661EE7}" srcOrd="0" destOrd="0" presId="urn:microsoft.com/office/officeart/2016/7/layout/LinearBlockProcessNumbered"/>
    <dgm:cxn modelId="{136CDB54-57B0-4563-8BC3-7A5D4460608B}" type="presParOf" srcId="{61BE55FD-AB69-4C31-BCD1-9684264744B5}" destId="{5E958D3C-A32D-4F87-B25E-EB24C36D51BF}" srcOrd="1" destOrd="0" presId="urn:microsoft.com/office/officeart/2016/7/layout/LinearBlockProcessNumbered"/>
    <dgm:cxn modelId="{23DB2A6D-6B04-440C-9ABD-FA79422C3D60}" type="presParOf" srcId="{61BE55FD-AB69-4C31-BCD1-9684264744B5}" destId="{71203114-BD05-47BE-BB5A-3F88A9368CD3}" srcOrd="2" destOrd="0" presId="urn:microsoft.com/office/officeart/2016/7/layout/LinearBlockProcessNumbered"/>
    <dgm:cxn modelId="{0C071631-6456-4655-AF7E-94BA9B5465F2}" type="presParOf" srcId="{D327E65F-9F92-4E62-AC24-EE4C7C9E5195}" destId="{5CEAB895-38B6-44A2-BDD5-C55D6605B7DD}" srcOrd="1" destOrd="0" presId="urn:microsoft.com/office/officeart/2016/7/layout/LinearBlockProcessNumbered"/>
    <dgm:cxn modelId="{9F1AF0AC-28EA-4D4B-B28D-E5422C88892B}" type="presParOf" srcId="{D327E65F-9F92-4E62-AC24-EE4C7C9E5195}" destId="{61324B21-35FB-475C-BB12-158E527FF0FE}" srcOrd="2" destOrd="0" presId="urn:microsoft.com/office/officeart/2016/7/layout/LinearBlockProcessNumbered"/>
    <dgm:cxn modelId="{7B401C3B-3882-44BE-B79E-1DAED9429173}" type="presParOf" srcId="{61324B21-35FB-475C-BB12-158E527FF0FE}" destId="{8EAEB903-DFC3-428C-9736-1D2BBFBD26CE}" srcOrd="0" destOrd="0" presId="urn:microsoft.com/office/officeart/2016/7/layout/LinearBlockProcessNumbered"/>
    <dgm:cxn modelId="{0BEA5E89-9C4D-4096-AD30-3A9BFCADF4E1}" type="presParOf" srcId="{61324B21-35FB-475C-BB12-158E527FF0FE}" destId="{9E2A9061-14D2-470A-B8B6-4A5FBB4A2DA4}" srcOrd="1" destOrd="0" presId="urn:microsoft.com/office/officeart/2016/7/layout/LinearBlockProcessNumbered"/>
    <dgm:cxn modelId="{C3D87358-E50C-430E-BA81-1BD573BC3BAB}" type="presParOf" srcId="{61324B21-35FB-475C-BB12-158E527FF0FE}" destId="{1262643B-A4D1-4D22-B471-B62C475F53F1}" srcOrd="2" destOrd="0" presId="urn:microsoft.com/office/officeart/2016/7/layout/LinearBlockProcessNumbered"/>
    <dgm:cxn modelId="{BA289A7E-F10E-4744-95EF-29AC8FED1CF5}" type="presParOf" srcId="{D327E65F-9F92-4E62-AC24-EE4C7C9E5195}" destId="{AA6EE672-68F8-4260-92F4-FDF385FF6B8B}" srcOrd="3" destOrd="0" presId="urn:microsoft.com/office/officeart/2016/7/layout/LinearBlockProcessNumbered"/>
    <dgm:cxn modelId="{D63C65CE-085A-4651-85E9-987B7E61AD30}" type="presParOf" srcId="{D327E65F-9F92-4E62-AC24-EE4C7C9E5195}" destId="{E242EA20-AFA3-4E47-9DD2-F71EDD7B7D88}" srcOrd="4" destOrd="0" presId="urn:microsoft.com/office/officeart/2016/7/layout/LinearBlockProcessNumbered"/>
    <dgm:cxn modelId="{FBDB6ED9-6AB0-425B-82BF-01911AB04496}" type="presParOf" srcId="{E242EA20-AFA3-4E47-9DD2-F71EDD7B7D88}" destId="{6614094C-7717-4841-974D-0F3856F1E1EE}" srcOrd="0" destOrd="0" presId="urn:microsoft.com/office/officeart/2016/7/layout/LinearBlockProcessNumbered"/>
    <dgm:cxn modelId="{7166BBF6-23B4-40B3-945E-CD93944C59EE}" type="presParOf" srcId="{E242EA20-AFA3-4E47-9DD2-F71EDD7B7D88}" destId="{13F6B06C-1A38-4F6F-B7ED-2DC0C16859FD}" srcOrd="1" destOrd="0" presId="urn:microsoft.com/office/officeart/2016/7/layout/LinearBlockProcessNumbered"/>
    <dgm:cxn modelId="{47D70738-4D8B-49D7-A15C-C7BB947D8FE1}" type="presParOf" srcId="{E242EA20-AFA3-4E47-9DD2-F71EDD7B7D88}" destId="{FBDC6E15-9771-499E-B98D-7479D98597C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0CB4-0619-47EF-A746-365405D39958}">
      <dsp:nvSpPr>
        <dsp:cNvPr id="0" name=""/>
        <dsp:cNvSpPr/>
      </dsp:nvSpPr>
      <dsp:spPr>
        <a:xfrm>
          <a:off x="0" y="348"/>
          <a:ext cx="10261599" cy="81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6D826-A6E6-42EC-BF0E-9025B33009B2}">
      <dsp:nvSpPr>
        <dsp:cNvPr id="0" name=""/>
        <dsp:cNvSpPr/>
      </dsp:nvSpPr>
      <dsp:spPr>
        <a:xfrm>
          <a:off x="246572" y="183749"/>
          <a:ext cx="448313" cy="448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C8C9-03E6-4269-9DB7-824A4479C21C}">
      <dsp:nvSpPr>
        <dsp:cNvPr id="0" name=""/>
        <dsp:cNvSpPr/>
      </dsp:nvSpPr>
      <dsp:spPr>
        <a:xfrm>
          <a:off x="941458" y="348"/>
          <a:ext cx="9320141" cy="81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66" tIns="86266" rIns="86266" bIns="8626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Programa</a:t>
          </a:r>
          <a:r>
            <a:rPr lang="en-US" sz="2500" kern="1200" baseline="0"/>
            <a:t> sencillo</a:t>
          </a:r>
          <a:endParaRPr lang="en-US" sz="2500" kern="1200"/>
        </a:p>
      </dsp:txBody>
      <dsp:txXfrm>
        <a:off x="941458" y="348"/>
        <a:ext cx="9320141" cy="815115"/>
      </dsp:txXfrm>
    </dsp:sp>
    <dsp:sp modelId="{B58CA141-504B-412A-818E-73651C363A3D}">
      <dsp:nvSpPr>
        <dsp:cNvPr id="0" name=""/>
        <dsp:cNvSpPr/>
      </dsp:nvSpPr>
      <dsp:spPr>
        <a:xfrm>
          <a:off x="0" y="1019243"/>
          <a:ext cx="10261599" cy="81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95015-001F-49EB-8731-0714E310C46E}">
      <dsp:nvSpPr>
        <dsp:cNvPr id="0" name=""/>
        <dsp:cNvSpPr/>
      </dsp:nvSpPr>
      <dsp:spPr>
        <a:xfrm>
          <a:off x="246572" y="1202644"/>
          <a:ext cx="448313" cy="448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16B8-BF6E-4B19-A8CD-80E01FEB1ED8}">
      <dsp:nvSpPr>
        <dsp:cNvPr id="0" name=""/>
        <dsp:cNvSpPr/>
      </dsp:nvSpPr>
      <dsp:spPr>
        <a:xfrm>
          <a:off x="941458" y="1019243"/>
          <a:ext cx="9320141" cy="81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66" tIns="86266" rIns="86266" bIns="8626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Simulación de trayectorias</a:t>
          </a:r>
        </a:p>
      </dsp:txBody>
      <dsp:txXfrm>
        <a:off x="941458" y="1019243"/>
        <a:ext cx="9320141" cy="815115"/>
      </dsp:txXfrm>
    </dsp:sp>
    <dsp:sp modelId="{2DD6782C-3741-43AC-8E3F-C7C2A5A092FE}">
      <dsp:nvSpPr>
        <dsp:cNvPr id="0" name=""/>
        <dsp:cNvSpPr/>
      </dsp:nvSpPr>
      <dsp:spPr>
        <a:xfrm>
          <a:off x="0" y="2038137"/>
          <a:ext cx="10261599" cy="815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3D4D5-84E6-41EE-BF94-D56D24841B8B}">
      <dsp:nvSpPr>
        <dsp:cNvPr id="0" name=""/>
        <dsp:cNvSpPr/>
      </dsp:nvSpPr>
      <dsp:spPr>
        <a:xfrm>
          <a:off x="246572" y="2221538"/>
          <a:ext cx="448313" cy="448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9C6B6-F051-4AFC-B696-34674ED32FC0}">
      <dsp:nvSpPr>
        <dsp:cNvPr id="0" name=""/>
        <dsp:cNvSpPr/>
      </dsp:nvSpPr>
      <dsp:spPr>
        <a:xfrm>
          <a:off x="941458" y="2038137"/>
          <a:ext cx="9320141" cy="815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66" tIns="86266" rIns="86266" bIns="8626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Predicción</a:t>
          </a:r>
          <a:r>
            <a:rPr lang="en-US" sz="2500" kern="1200" baseline="0"/>
            <a:t> de zona de impacto</a:t>
          </a:r>
          <a:endParaRPr lang="en-US" sz="2500" kern="1200"/>
        </a:p>
      </dsp:txBody>
      <dsp:txXfrm>
        <a:off x="941458" y="2038137"/>
        <a:ext cx="9320141" cy="815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C2817-A5AA-438B-B8FA-60FCFB78B534}">
      <dsp:nvSpPr>
        <dsp:cNvPr id="0" name=""/>
        <dsp:cNvSpPr/>
      </dsp:nvSpPr>
      <dsp:spPr>
        <a:xfrm>
          <a:off x="0" y="0"/>
          <a:ext cx="7924800" cy="7452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Lees el marco teórico</a:t>
          </a:r>
        </a:p>
      </dsp:txBody>
      <dsp:txXfrm>
        <a:off x="21827" y="21827"/>
        <a:ext cx="7057660" cy="701581"/>
      </dsp:txXfrm>
    </dsp:sp>
    <dsp:sp modelId="{0B3DB893-5D57-4D39-8B3D-ACD0BC32B8B7}">
      <dsp:nvSpPr>
        <dsp:cNvPr id="0" name=""/>
        <dsp:cNvSpPr/>
      </dsp:nvSpPr>
      <dsp:spPr>
        <a:xfrm>
          <a:off x="663701" y="880733"/>
          <a:ext cx="7924800" cy="7452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Ajustas</a:t>
          </a:r>
          <a:r>
            <a:rPr lang="en-US" sz="3200" kern="1200" baseline="0"/>
            <a:t> los valores en los sliders</a:t>
          </a:r>
          <a:endParaRPr lang="en-US" sz="3200" kern="1200"/>
        </a:p>
      </dsp:txBody>
      <dsp:txXfrm>
        <a:off x="685528" y="902560"/>
        <a:ext cx="6733040" cy="701581"/>
      </dsp:txXfrm>
    </dsp:sp>
    <dsp:sp modelId="{A02CA484-5604-4B45-AA12-F29DB28D2841}">
      <dsp:nvSpPr>
        <dsp:cNvPr id="0" name=""/>
        <dsp:cNvSpPr/>
      </dsp:nvSpPr>
      <dsp:spPr>
        <a:xfrm>
          <a:off x="1317498" y="1761466"/>
          <a:ext cx="7924800" cy="7452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Decides el tipo de proyectil</a:t>
          </a:r>
        </a:p>
      </dsp:txBody>
      <dsp:txXfrm>
        <a:off x="1339325" y="1783293"/>
        <a:ext cx="6742946" cy="701581"/>
      </dsp:txXfrm>
    </dsp:sp>
    <dsp:sp modelId="{A2A14FC4-E7B7-44D9-8FBB-B86A14121F64}">
      <dsp:nvSpPr>
        <dsp:cNvPr id="0" name=""/>
        <dsp:cNvSpPr/>
      </dsp:nvSpPr>
      <dsp:spPr>
        <a:xfrm>
          <a:off x="1981200" y="2642200"/>
          <a:ext cx="7924800" cy="7452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¡Ves</a:t>
          </a:r>
          <a:r>
            <a:rPr lang="en-US" sz="3200" kern="1200" baseline="0"/>
            <a:t> las visualizaciones!</a:t>
          </a:r>
          <a:endParaRPr lang="en-US" sz="3200" kern="1200"/>
        </a:p>
      </dsp:txBody>
      <dsp:txXfrm>
        <a:off x="2003027" y="2664027"/>
        <a:ext cx="6733040" cy="701581"/>
      </dsp:txXfrm>
    </dsp:sp>
    <dsp:sp modelId="{E35145F5-99E0-4C35-B21D-BD6B3DCFAD7D}">
      <dsp:nvSpPr>
        <dsp:cNvPr id="0" name=""/>
        <dsp:cNvSpPr/>
      </dsp:nvSpPr>
      <dsp:spPr>
        <a:xfrm>
          <a:off x="7440396" y="570782"/>
          <a:ext cx="484403" cy="4844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549387" y="570782"/>
        <a:ext cx="266421" cy="364513"/>
      </dsp:txXfrm>
    </dsp:sp>
    <dsp:sp modelId="{F5C769B3-1B7A-4843-9429-7BDEAAE86055}">
      <dsp:nvSpPr>
        <dsp:cNvPr id="0" name=""/>
        <dsp:cNvSpPr/>
      </dsp:nvSpPr>
      <dsp:spPr>
        <a:xfrm>
          <a:off x="8104098" y="1451516"/>
          <a:ext cx="484403" cy="48440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213089" y="1451516"/>
        <a:ext cx="266421" cy="364513"/>
      </dsp:txXfrm>
    </dsp:sp>
    <dsp:sp modelId="{C8693C48-650B-45D3-9EFF-E4A20298664F}">
      <dsp:nvSpPr>
        <dsp:cNvPr id="0" name=""/>
        <dsp:cNvSpPr/>
      </dsp:nvSpPr>
      <dsp:spPr>
        <a:xfrm>
          <a:off x="8757894" y="2332249"/>
          <a:ext cx="484403" cy="48440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866885" y="2332249"/>
        <a:ext cx="266421" cy="364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98C76-6984-404D-BA4E-0C8388661EE7}">
      <dsp:nvSpPr>
        <dsp:cNvPr id="0" name=""/>
        <dsp:cNvSpPr/>
      </dsp:nvSpPr>
      <dsp:spPr>
        <a:xfrm>
          <a:off x="472" y="1155112"/>
          <a:ext cx="1913034" cy="22956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965" tIns="0" rIns="18896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 Resistencia del </a:t>
          </a:r>
          <a:r>
            <a:rPr lang="en-US" sz="1200" kern="1200" dirty="0" err="1"/>
            <a:t>aire</a:t>
          </a:r>
          <a:r>
            <a:rPr lang="en-US" sz="1200" kern="1200" dirty="0"/>
            <a:t> </a:t>
          </a:r>
          <a:r>
            <a:rPr lang="en-US" sz="1200" kern="1200" dirty="0" err="1"/>
            <a:t>limita</a:t>
          </a:r>
          <a:r>
            <a:rPr lang="en-US" sz="1200" kern="1200" dirty="0"/>
            <a:t> </a:t>
          </a:r>
          <a:r>
            <a:rPr lang="en-US" sz="1200" kern="1200" dirty="0" err="1"/>
            <a:t>considerablemente</a:t>
          </a:r>
          <a:r>
            <a:rPr lang="en-US" sz="1200" kern="1200" dirty="0"/>
            <a:t> el </a:t>
          </a:r>
          <a:r>
            <a:rPr lang="en-US" sz="1200" kern="1200" dirty="0" err="1"/>
            <a:t>alcance</a:t>
          </a:r>
          <a:r>
            <a:rPr lang="en-US" sz="1200" kern="1200" dirty="0"/>
            <a:t> de un </a:t>
          </a:r>
          <a:r>
            <a:rPr lang="en-US" sz="1200" kern="1200" dirty="0" err="1"/>
            <a:t>proyectil</a:t>
          </a:r>
          <a:r>
            <a:rPr lang="en-US" sz="1200" kern="1200" dirty="0"/>
            <a:t>.</a:t>
          </a:r>
        </a:p>
      </dsp:txBody>
      <dsp:txXfrm>
        <a:off x="472" y="2073368"/>
        <a:ext cx="1913034" cy="1377384"/>
      </dsp:txXfrm>
    </dsp:sp>
    <dsp:sp modelId="{5E958D3C-A32D-4F87-B25E-EB24C36D51BF}">
      <dsp:nvSpPr>
        <dsp:cNvPr id="0" name=""/>
        <dsp:cNvSpPr/>
      </dsp:nvSpPr>
      <dsp:spPr>
        <a:xfrm>
          <a:off x="472" y="1155112"/>
          <a:ext cx="1913034" cy="91825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965" tIns="165100" rIns="188965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01</a:t>
          </a:r>
        </a:p>
      </dsp:txBody>
      <dsp:txXfrm>
        <a:off x="472" y="1155112"/>
        <a:ext cx="1913034" cy="918256"/>
      </dsp:txXfrm>
    </dsp:sp>
    <dsp:sp modelId="{8EAEB903-DFC3-428C-9736-1D2BBFBD26CE}">
      <dsp:nvSpPr>
        <dsp:cNvPr id="0" name=""/>
        <dsp:cNvSpPr/>
      </dsp:nvSpPr>
      <dsp:spPr>
        <a:xfrm>
          <a:off x="2066549" y="1155112"/>
          <a:ext cx="1913034" cy="22956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965" tIns="0" rIns="18896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El tiempo de vuelo es mayor gracias a la Resistencia del aire.</a:t>
          </a:r>
        </a:p>
      </dsp:txBody>
      <dsp:txXfrm>
        <a:off x="2066549" y="2073368"/>
        <a:ext cx="1913034" cy="1377384"/>
      </dsp:txXfrm>
    </dsp:sp>
    <dsp:sp modelId="{9E2A9061-14D2-470A-B8B6-4A5FBB4A2DA4}">
      <dsp:nvSpPr>
        <dsp:cNvPr id="0" name=""/>
        <dsp:cNvSpPr/>
      </dsp:nvSpPr>
      <dsp:spPr>
        <a:xfrm>
          <a:off x="2066549" y="1155112"/>
          <a:ext cx="1913034" cy="91825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965" tIns="165100" rIns="188965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02</a:t>
          </a:r>
        </a:p>
      </dsp:txBody>
      <dsp:txXfrm>
        <a:off x="2066549" y="1155112"/>
        <a:ext cx="1913034" cy="918256"/>
      </dsp:txXfrm>
    </dsp:sp>
    <dsp:sp modelId="{6614094C-7717-4841-974D-0F3856F1E1EE}">
      <dsp:nvSpPr>
        <dsp:cNvPr id="0" name=""/>
        <dsp:cNvSpPr/>
      </dsp:nvSpPr>
      <dsp:spPr>
        <a:xfrm>
          <a:off x="4132626" y="1155112"/>
          <a:ext cx="1913034" cy="22956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965" tIns="0" rIns="188965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 Resistencia del aire es responsable de generar una velocidad terminal.</a:t>
          </a:r>
        </a:p>
      </dsp:txBody>
      <dsp:txXfrm>
        <a:off x="4132626" y="2073368"/>
        <a:ext cx="1913034" cy="1377384"/>
      </dsp:txXfrm>
    </dsp:sp>
    <dsp:sp modelId="{13F6B06C-1A38-4F6F-B7ED-2DC0C16859FD}">
      <dsp:nvSpPr>
        <dsp:cNvPr id="0" name=""/>
        <dsp:cNvSpPr/>
      </dsp:nvSpPr>
      <dsp:spPr>
        <a:xfrm>
          <a:off x="4132626" y="1155112"/>
          <a:ext cx="1913034" cy="91825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8965" tIns="165100" rIns="188965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03</a:t>
          </a:r>
        </a:p>
      </dsp:txBody>
      <dsp:txXfrm>
        <a:off x="4132626" y="1155112"/>
        <a:ext cx="1913034" cy="918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3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/>
        </p:blipFill>
        <p:spPr>
          <a:xfrm>
            <a:off x="0" y="1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s-MX" sz="6000" dirty="0">
                <a:solidFill>
                  <a:schemeClr val="tx1"/>
                </a:solidFill>
              </a:rPr>
              <a:t>Modelación volcánica interactiva y simple</a:t>
            </a:r>
            <a:endParaRPr lang="es-MX" sz="6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40ADFC-0FC8-4F08-B10B-01965BDC2542}"/>
              </a:ext>
            </a:extLst>
          </p:cNvPr>
          <p:cNvSpPr/>
          <p:nvPr/>
        </p:nvSpPr>
        <p:spPr>
          <a:xfrm>
            <a:off x="524451" y="4412609"/>
            <a:ext cx="11143097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742C-0C2D-4054-9053-2EE372DD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Conclusión</a:t>
            </a:r>
            <a:endParaRPr lang="es-MX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A1A95-26CE-4891-99AF-4603C7819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061" y="2202809"/>
            <a:ext cx="11216081" cy="4045591"/>
          </a:xfrm>
        </p:spPr>
        <p:txBody>
          <a:bodyPr>
            <a:noAutofit/>
          </a:bodyPr>
          <a:lstStyle/>
          <a:p>
            <a:pPr algn="l"/>
            <a:r>
              <a:rPr lang="es-MX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Con este trabajo de investigación, se pudo visualizar y modelar correctamente el impacto e influencia que tiene el aire sobre los tiros parabólicos, y cómo en situaciones catastróficas como las explosiones volcánicas la resistencia del aire reducen en gran magnitud el área de los daños que los proyectiles balísticos llegasen a causar.</a:t>
            </a:r>
          </a:p>
          <a:p>
            <a:pPr algn="l"/>
            <a:r>
              <a:rPr lang="es-MX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En un futuro, ya con mayor conocimiento el la programación, se podría mejorar la aplicación haciendo una pestaña en donde se puedan comparar diferentes proyectiles y su trayectoria. También se podría agregar una función para escalar las gráficas conforme a los valores que se </a:t>
            </a:r>
            <a:r>
              <a:rPr lang="es-MX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muestran,ya</a:t>
            </a:r>
            <a:r>
              <a:rPr lang="es-MX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que por el momento solo se puede tener escalas fijas aunque cambien las variables.</a:t>
            </a:r>
          </a:p>
          <a:p>
            <a:pPr algn="l"/>
            <a:r>
              <a:rPr lang="es-MX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Por último, estaría </a:t>
            </a:r>
            <a:r>
              <a:rPr lang="es-MX" b="0" i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increible</a:t>
            </a:r>
            <a:r>
              <a:rPr lang="es-MX" b="0" i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poder desarrollarlo de manera simple, y hacer que las personas puedan acceder a este programa sin tener que recurrir al complicado proceso de tener que entrar comandos en la terminal para ejecutar el programa. Así, se puede aportar y empujar una mejor educación sobre los riesgos y procesos físicos y computacionales que conlleva el análisis de una trayectoria de proyectil.</a:t>
            </a:r>
          </a:p>
          <a:p>
            <a:pPr algn="l"/>
            <a:endParaRPr lang="es-MX" b="0" i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F72F3BE-7802-428F-BCD6-759A2429D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01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1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71E4BC-7D0A-4946-B24F-0DBC4AA843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51617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Autofit/>
          </a:bodyPr>
          <a:lstStyle/>
          <a:p>
            <a:pPr algn="l"/>
            <a:r>
              <a:rPr lang="en-US" sz="11700" b="1" dirty="0"/>
              <a:t>Gracias</a:t>
            </a:r>
            <a:endParaRPr lang="en-US" sz="11700" dirty="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Por Do Hyun Nam, A01025276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0" y="10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11700" dirty="0" err="1">
                <a:solidFill>
                  <a:schemeClr val="tx1"/>
                </a:solidFill>
              </a:rPr>
              <a:t>Movis</a:t>
            </a:r>
            <a:endParaRPr lang="en-US" sz="117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6A38B1-82DA-4247-AA7A-C305FA5E7186}"/>
              </a:ext>
            </a:extLst>
          </p:cNvPr>
          <p:cNvSpPr/>
          <p:nvPr/>
        </p:nvSpPr>
        <p:spPr>
          <a:xfrm>
            <a:off x="416502" y="4412609"/>
            <a:ext cx="4838123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8F7B06A-949A-4F36-835B-A2007FB43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570" y="1938332"/>
            <a:ext cx="436511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BC6F7F-1397-4F39-A85A-B3D6441FA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81EB9-00A8-4690-88F4-8DCB5A46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s-419" dirty="0"/>
              <a:t>Introducción</a:t>
            </a:r>
            <a:endParaRPr lang="es-MX"/>
          </a:p>
        </p:txBody>
      </p:sp>
      <p:pic>
        <p:nvPicPr>
          <p:cNvPr id="9" name="Picture 8" descr="A picture containing dog, cake, mountain, large&#10;&#10;Description automatically generated">
            <a:extLst>
              <a:ext uri="{FF2B5EF4-FFF2-40B4-BE49-F238E27FC236}">
                <a16:creationId xmlns:a16="http://schemas.microsoft.com/office/drawing/2014/main" id="{997CE175-8A47-4595-96D2-158153064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29" r="3" b="7392"/>
          <a:stretch/>
        </p:blipFill>
        <p:spPr>
          <a:xfrm>
            <a:off x="673659" y="647471"/>
            <a:ext cx="4890748" cy="2103120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" name="Picture 10" descr="A picture containing rock, cake, food, sitting&#10;&#10;Description automatically generated">
            <a:extLst>
              <a:ext uri="{FF2B5EF4-FFF2-40B4-BE49-F238E27FC236}">
                <a16:creationId xmlns:a16="http://schemas.microsoft.com/office/drawing/2014/main" id="{F1D793E7-E119-4B90-AFB3-6C6F40E1A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22" r="23677" b="1"/>
          <a:stretch/>
        </p:blipFill>
        <p:spPr>
          <a:xfrm>
            <a:off x="688500" y="2845278"/>
            <a:ext cx="2381281" cy="3218688"/>
          </a:xfrm>
          <a:custGeom>
            <a:avLst/>
            <a:gdLst/>
            <a:ahLst/>
            <a:cxnLst/>
            <a:rect l="l" t="t" r="r" b="b"/>
            <a:pathLst>
              <a:path w="2381281" h="3240120">
                <a:moveTo>
                  <a:pt x="0" y="0"/>
                </a:moveTo>
                <a:lnTo>
                  <a:pt x="2381281" y="0"/>
                </a:lnTo>
                <a:lnTo>
                  <a:pt x="2381281" y="3240120"/>
                </a:lnTo>
                <a:lnTo>
                  <a:pt x="167606" y="3240120"/>
                </a:lnTo>
                <a:cubicBezTo>
                  <a:pt x="75040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building with a mountain in the desert&#10;&#10;Description automatically generated">
            <a:extLst>
              <a:ext uri="{FF2B5EF4-FFF2-40B4-BE49-F238E27FC236}">
                <a16:creationId xmlns:a16="http://schemas.microsoft.com/office/drawing/2014/main" id="{24A92691-5474-4EE8-9E76-3203999F08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08" r="23622"/>
          <a:stretch/>
        </p:blipFill>
        <p:spPr>
          <a:xfrm>
            <a:off x="3183126" y="2845278"/>
            <a:ext cx="2381281" cy="3218688"/>
          </a:xfrm>
          <a:custGeom>
            <a:avLst/>
            <a:gdLst/>
            <a:ahLst/>
            <a:cxnLst/>
            <a:rect l="l" t="t" r="r" b="b"/>
            <a:pathLst>
              <a:path w="2381281" h="3240120">
                <a:moveTo>
                  <a:pt x="0" y="0"/>
                </a:moveTo>
                <a:lnTo>
                  <a:pt x="2381281" y="0"/>
                </a:lnTo>
                <a:lnTo>
                  <a:pt x="2381281" y="3119948"/>
                </a:lnTo>
                <a:cubicBezTo>
                  <a:pt x="2381281" y="3186317"/>
                  <a:pt x="2306241" y="3240120"/>
                  <a:pt x="2213675" y="3240120"/>
                </a:cubicBezTo>
                <a:lnTo>
                  <a:pt x="0" y="3240120"/>
                </a:ln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CAD6F-9F23-4180-986F-08785D6A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>
                <a:effectLst/>
                <a:latin typeface="Consolas" panose="020B0609020204030204" pitchFamily="49" charset="0"/>
              </a:rPr>
              <a:t>Existen más de 1500 volcanes activos en el mundo:</a:t>
            </a:r>
          </a:p>
          <a:p>
            <a:r>
              <a:rPr lang="es-419">
                <a:effectLst/>
                <a:latin typeface="Consolas" panose="020B0609020204030204" pitchFamily="49" charset="0"/>
              </a:rPr>
              <a:t>Expulsan magma, cenizas y rocas a velocidades y temperaturas altas.</a:t>
            </a:r>
          </a:p>
          <a:p>
            <a:r>
              <a:rPr lang="es-419">
                <a:effectLst/>
                <a:latin typeface="Consolas" panose="020B0609020204030204" pitchFamily="49" charset="0"/>
              </a:rPr>
              <a:t>Los daños causados se pueden reducir si se evacua y alerta a las zonas de riesgo.</a:t>
            </a:r>
          </a:p>
          <a:p>
            <a:r>
              <a:rPr lang="es-419">
                <a:effectLst/>
                <a:latin typeface="Consolas" panose="020B0609020204030204" pitchFamily="49" charset="0"/>
              </a:rPr>
              <a:t>Se puede simular los diferentes proyectiles que lanzan.</a:t>
            </a:r>
          </a:p>
          <a:p>
            <a:endParaRPr lang="es-419">
              <a:effectLst/>
              <a:latin typeface="Consolas" panose="020B0609020204030204" pitchFamily="49" charset="0"/>
            </a:endParaRPr>
          </a:p>
          <a:p>
            <a:endParaRPr lang="es-419">
              <a:effectLst/>
              <a:latin typeface="Consolas" panose="020B0609020204030204" pitchFamily="49" charset="0"/>
            </a:endParaRPr>
          </a:p>
          <a:p>
            <a:endParaRPr lang="es-MX" b="0" i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663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1EB9-00A8-4690-88F4-8DCB5A46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s-419"/>
              <a:t>Problemática</a:t>
            </a:r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1676A-3B84-4D5C-B9E2-9646C458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02" r="11210" b="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CAD6F-9F23-4180-986F-08785D6A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s-419" dirty="0"/>
              <a:t>Las explosiones volcánicas son Peligrosas.</a:t>
            </a:r>
          </a:p>
          <a:p>
            <a:pPr lvl="1"/>
            <a:r>
              <a:rPr lang="es-419" dirty="0"/>
              <a:t>Pueden generar desde daños a la infraestructura.</a:t>
            </a:r>
          </a:p>
          <a:p>
            <a:pPr lvl="1"/>
            <a:r>
              <a:rPr lang="es-419" dirty="0"/>
              <a:t>Hasta atentar contra la vida de la población.</a:t>
            </a:r>
          </a:p>
          <a:p>
            <a:r>
              <a:rPr lang="es-MX" dirty="0"/>
              <a:t>No existen herramientas para que los habitantes de zonas de peligro predigan el radio del daño.</a:t>
            </a:r>
          </a:p>
          <a:p>
            <a:r>
              <a:rPr lang="es-MX" dirty="0"/>
              <a:t>Las simulaciones tienden a ser un tanto complejas para entender y accionar.</a:t>
            </a:r>
          </a:p>
        </p:txBody>
      </p:sp>
    </p:spTree>
    <p:extLst>
      <p:ext uri="{BB962C8B-B14F-4D97-AF65-F5344CB8AC3E}">
        <p14:creationId xmlns:p14="http://schemas.microsoft.com/office/powerpoint/2010/main" val="1970542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49B9873-BEE5-4C37-87C9-B953EB61A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75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F8E2884-36E1-4752-844D-6ABFACCDA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s-419"/>
              <a:t>Solución</a:t>
            </a:r>
            <a:endParaRPr lang="es-MX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57E11D-7C29-44F0-8E8A-586839DBE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es-419" dirty="0"/>
              <a:t>Les presentamos MOVIS, la aplicación de Modelación Volcánica Interactiva y simple.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35380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9B44886-047B-4C3D-B24D-40372BA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437374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69F3D2E-2D8E-4CC9-A453-44EB58CF1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" y="4462271"/>
            <a:ext cx="12192000" cy="2395728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07635"/>
            <a:ext cx="9905998" cy="1087109"/>
          </a:xfrm>
        </p:spPr>
        <p:txBody>
          <a:bodyPr anchor="t">
            <a:normAutofit/>
          </a:bodyPr>
          <a:lstStyle/>
          <a:p>
            <a:r>
              <a:rPr lang="es-419" sz="3600" b="1" dirty="0"/>
              <a:t>¿Qué es </a:t>
            </a:r>
            <a:r>
              <a:rPr lang="es-419" sz="3600" b="1" dirty="0" err="1"/>
              <a:t>Movis</a:t>
            </a:r>
            <a:r>
              <a:rPr lang="es-419" sz="3600" b="1" dirty="0"/>
              <a:t>?</a:t>
            </a:r>
            <a:endParaRPr lang="en-US" sz="3600" b="1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319A8F-DEC0-498D-AD34-743F1F874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" y="4373740"/>
            <a:ext cx="12188952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D96F023-07C3-410F-8214-C77FAA8E7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" y="3907334"/>
            <a:ext cx="12192000" cy="466406"/>
          </a:xfrm>
          <a:prstGeom prst="rect">
            <a:avLst/>
          </a:prstGeom>
          <a:gradFill>
            <a:gsLst>
              <a:gs pos="0">
                <a:srgbClr val="363D46"/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4" name="Content Placeholder 8" descr="Icon SmartArt graphic">
            <a:extLst>
              <a:ext uri="{FF2B5EF4-FFF2-40B4-BE49-F238E27FC236}">
                <a16:creationId xmlns:a16="http://schemas.microsoft.com/office/drawing/2014/main" id="{1E8F1206-26E1-9E44-A1A9-B061CF0EE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657799"/>
              </p:ext>
            </p:extLst>
          </p:nvPr>
        </p:nvGraphicFramePr>
        <p:xfrm>
          <a:off x="965200" y="965201"/>
          <a:ext cx="10261600" cy="285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2" descr="Icon SmartArt graphic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3476790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71CE-41F7-469D-A86A-13465122F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Investigación de los critérios físicos de las variables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7A4E90F-B808-4166-905A-6B9BC83209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134971"/>
              </p:ext>
            </p:extLst>
          </p:nvPr>
        </p:nvGraphicFramePr>
        <p:xfrm>
          <a:off x="1142999" y="2411557"/>
          <a:ext cx="9906001" cy="3751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1">
                  <a:extLst>
                    <a:ext uri="{9D8B030D-6E8A-4147-A177-3AD203B41FA5}">
                      <a16:colId xmlns:a16="http://schemas.microsoft.com/office/drawing/2014/main" val="305774213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89567414"/>
                    </a:ext>
                  </a:extLst>
                </a:gridCol>
                <a:gridCol w="2695575">
                  <a:extLst>
                    <a:ext uri="{9D8B030D-6E8A-4147-A177-3AD203B41FA5}">
                      <a16:colId xmlns:a16="http://schemas.microsoft.com/office/drawing/2014/main" val="2499015512"/>
                    </a:ext>
                  </a:extLst>
                </a:gridCol>
                <a:gridCol w="2809875">
                  <a:extLst>
                    <a:ext uri="{9D8B030D-6E8A-4147-A177-3AD203B41FA5}">
                      <a16:colId xmlns:a16="http://schemas.microsoft.com/office/drawing/2014/main" val="269238365"/>
                    </a:ext>
                  </a:extLst>
                </a:gridCol>
              </a:tblGrid>
              <a:tr h="561392">
                <a:tc>
                  <a:txBody>
                    <a:bodyPr/>
                    <a:lstStyle/>
                    <a:p>
                      <a:r>
                        <a:rPr lang="es-419" sz="1800"/>
                        <a:t>Proyectil</a:t>
                      </a:r>
                      <a:endParaRPr lang="es-MX" sz="180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r>
                        <a:rPr lang="es-419" sz="1800" dirty="0"/>
                        <a:t>Ceniza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r>
                        <a:rPr lang="es-419" sz="1800" dirty="0"/>
                        <a:t>Lapilli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r>
                        <a:rPr lang="es-419" sz="1800" dirty="0"/>
                        <a:t>Bomba Volcánica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extLst>
                  <a:ext uri="{0D108BD9-81ED-4DB2-BD59-A6C34878D82A}">
                    <a16:rowId xmlns:a16="http://schemas.microsoft.com/office/drawing/2014/main" val="2741280150"/>
                  </a:ext>
                </a:extLst>
              </a:tr>
              <a:tr h="561392">
                <a:tc>
                  <a:txBody>
                    <a:bodyPr/>
                    <a:lstStyle/>
                    <a:p>
                      <a:r>
                        <a:rPr lang="es-419" sz="1800"/>
                        <a:t>Velocidad inicial</a:t>
                      </a:r>
                      <a:endParaRPr lang="es-MX" sz="1800"/>
                    </a:p>
                  </a:txBody>
                  <a:tcPr marL="92618" marR="92618" marT="46309" marB="46309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419" sz="1800" dirty="0"/>
                        <a:t>100 m/s a 500 m/s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200323"/>
                  </a:ext>
                </a:extLst>
              </a:tr>
              <a:tr h="561392">
                <a:tc>
                  <a:txBody>
                    <a:bodyPr/>
                    <a:lstStyle/>
                    <a:p>
                      <a:r>
                        <a:rPr lang="es-419" sz="1800"/>
                        <a:t>Ángulo</a:t>
                      </a:r>
                      <a:endParaRPr lang="es-MX" sz="1800"/>
                    </a:p>
                  </a:txBody>
                  <a:tcPr marL="92618" marR="92618" marT="46309" marB="46309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419" sz="1800" dirty="0"/>
                        <a:t>0° a 90°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45061"/>
                  </a:ext>
                </a:extLst>
              </a:tr>
              <a:tr h="561392">
                <a:tc>
                  <a:txBody>
                    <a:bodyPr/>
                    <a:lstStyle/>
                    <a:p>
                      <a:r>
                        <a:rPr lang="es-419" sz="1800"/>
                        <a:t>Radio</a:t>
                      </a:r>
                      <a:endParaRPr lang="es-MX" sz="180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/>
                        <a:t>0.0005 m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/>
                        <a:t>0.0005 m a 0.032 m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/>
                        <a:t>0.032 m a 1 m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extLst>
                  <a:ext uri="{0D108BD9-81ED-4DB2-BD59-A6C34878D82A}">
                    <a16:rowId xmlns:a16="http://schemas.microsoft.com/office/drawing/2014/main" val="2470155092"/>
                  </a:ext>
                </a:extLst>
              </a:tr>
              <a:tr h="561392">
                <a:tc>
                  <a:txBody>
                    <a:bodyPr/>
                    <a:lstStyle/>
                    <a:p>
                      <a:r>
                        <a:rPr lang="es-419" sz="1800"/>
                        <a:t>Densidad</a:t>
                      </a:r>
                      <a:endParaRPr lang="es-MX" sz="180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800" dirty="0"/>
                        <a:t>400 a 700 kg/</a:t>
                      </a:r>
                      <a:r>
                        <a:rPr lang="en-US" sz="1800" dirty="0"/>
                        <a:t>m^3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1800" dirty="0"/>
                        <a:t>2500 a 2900 kg/</a:t>
                      </a:r>
                      <a:r>
                        <a:rPr lang="en-US" sz="1800" dirty="0"/>
                        <a:t>m^3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2900 a 3400</a:t>
                      </a:r>
                      <a:r>
                        <a:rPr lang="es-419" sz="1800" dirty="0"/>
                        <a:t> kg/</a:t>
                      </a:r>
                      <a:r>
                        <a:rPr lang="en-US" sz="1800" dirty="0"/>
                        <a:t>m^3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extLst>
                  <a:ext uri="{0D108BD9-81ED-4DB2-BD59-A6C34878D82A}">
                    <a16:rowId xmlns:a16="http://schemas.microsoft.com/office/drawing/2014/main" val="2203823698"/>
                  </a:ext>
                </a:extLst>
              </a:tr>
              <a:tr h="944158">
                <a:tc>
                  <a:txBody>
                    <a:bodyPr/>
                    <a:lstStyle/>
                    <a:p>
                      <a:r>
                        <a:rPr lang="es-419" sz="1800"/>
                        <a:t>Coeficiente de arrastre</a:t>
                      </a:r>
                      <a:endParaRPr lang="es-MX" sz="180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0.07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0.65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0.47</a:t>
                      </a:r>
                      <a:endParaRPr lang="es-MX" sz="1800" dirty="0"/>
                    </a:p>
                  </a:txBody>
                  <a:tcPr marL="92618" marR="92618" marT="46309" marB="46309"/>
                </a:tc>
                <a:extLst>
                  <a:ext uri="{0D108BD9-81ED-4DB2-BD59-A6C34878D82A}">
                    <a16:rowId xmlns:a16="http://schemas.microsoft.com/office/drawing/2014/main" val="1378917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560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716F0-3F04-43A6-8876-10A1019B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2500" dirty="0" err="1"/>
              <a:t>Observaciones</a:t>
            </a:r>
            <a:endParaRPr lang="es-MX" sz="2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580828-432E-4343-9FE5-7BAED7086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189374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5454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480</Words>
  <Application>Microsoft Office PowerPoint</Application>
  <PresentationFormat>Widescreen</PresentationFormat>
  <Paragraphs>65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Consolas</vt:lpstr>
      <vt:lpstr>Mesh</vt:lpstr>
      <vt:lpstr>Modelación volcánica interactiva y simple</vt:lpstr>
      <vt:lpstr>Movis</vt:lpstr>
      <vt:lpstr>Introducción</vt:lpstr>
      <vt:lpstr>Problemática</vt:lpstr>
      <vt:lpstr>Solución</vt:lpstr>
      <vt:lpstr>¿Qué es Movis?</vt:lpstr>
      <vt:lpstr>¿Cómo sirve?</vt:lpstr>
      <vt:lpstr>Investigación de los critérios físicos de las variables</vt:lpstr>
      <vt:lpstr>Observaciones</vt:lpstr>
      <vt:lpstr>Conclusión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Modelación volcánica interactiva y simple</dc:title>
  <dc:creator>Dohyun Nam</dc:creator>
  <cp:lastModifiedBy>Dohyun Nam</cp:lastModifiedBy>
  <cp:revision>1</cp:revision>
  <dcterms:created xsi:type="dcterms:W3CDTF">2020-10-22T03:49:51Z</dcterms:created>
  <dcterms:modified xsi:type="dcterms:W3CDTF">2020-10-22T03:52:01Z</dcterms:modified>
</cp:coreProperties>
</file>